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63" r:id="rId2"/>
    <p:sldId id="472" r:id="rId3"/>
    <p:sldId id="479" r:id="rId4"/>
    <p:sldId id="480" r:id="rId5"/>
    <p:sldId id="481" r:id="rId6"/>
    <p:sldId id="482" r:id="rId7"/>
    <p:sldId id="483" r:id="rId8"/>
    <p:sldId id="484" r:id="rId9"/>
    <p:sldId id="4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2AFA-4D1A-46F1-91D3-E3DE30367A6F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6B09-139A-4488-B1D3-FD1D5D1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83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4</a:t>
            </a:r>
            <a:r>
              <a:rPr lang="en-US" sz="2800" dirty="0"/>
              <a:t>: </a:t>
            </a:r>
            <a:r>
              <a:rPr lang="hr-HR" sz="2800" dirty="0" err="1"/>
              <a:t>Self-check</a:t>
            </a:r>
            <a:r>
              <a:rPr lang="hr-HR" sz="2800" dirty="0"/>
              <a:t> 4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79849" y="1361767"/>
            <a:ext cx="4142091" cy="138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C93D52-9D95-421D-B8AE-F512C29E5D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680" y="2610759"/>
            <a:ext cx="2805587" cy="3667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75F61-9DAD-4472-B100-2960D2DA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076" y="493500"/>
            <a:ext cx="351472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84 </a:t>
            </a:r>
            <a:r>
              <a:rPr lang="hr-HR" dirty="0" err="1"/>
              <a:t>and</a:t>
            </a:r>
            <a:r>
              <a:rPr lang="hr-HR" dirty="0"/>
              <a:t> 85</a:t>
            </a:r>
          </a:p>
          <a:p>
            <a:r>
              <a:rPr lang="hr-HR" dirty="0"/>
              <a:t>Do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tasks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next</a:t>
            </a:r>
            <a:r>
              <a:rPr lang="hr-HR" dirty="0"/>
              <a:t> </a:t>
            </a:r>
            <a:r>
              <a:rPr lang="hr-HR" dirty="0" err="1"/>
              <a:t>slides</a:t>
            </a:r>
            <a:r>
              <a:rPr lang="hr-HR" dirty="0"/>
              <a:t>.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23DA6F-AA1B-435B-AE05-67FFF3C6D3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504" y="779191"/>
            <a:ext cx="3291941" cy="43037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CECB3B-8B92-4597-8B62-5C126E47AE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9875" y="1851295"/>
            <a:ext cx="3234772" cy="42289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4891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1FF639-77DE-498F-A707-62E7DCD2B6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719" y="1247831"/>
            <a:ext cx="9051816" cy="41718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9059DA-2783-40A1-829B-7D36F9C8DD83}"/>
              </a:ext>
            </a:extLst>
          </p:cNvPr>
          <p:cNvSpPr txBox="1"/>
          <p:nvPr/>
        </p:nvSpPr>
        <p:spPr>
          <a:xfrm>
            <a:off x="6971768" y="3201084"/>
            <a:ext cx="2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  a          e   s    t    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99F911-4627-4FF2-A3EB-7294AF772777}"/>
              </a:ext>
            </a:extLst>
          </p:cNvPr>
          <p:cNvSpPr txBox="1"/>
          <p:nvPr/>
        </p:nvSpPr>
        <p:spPr>
          <a:xfrm>
            <a:off x="7075463" y="2876077"/>
            <a:ext cx="2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i         e    o   u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5A6D03-C1C4-40F6-8053-9C56BE339F17}"/>
              </a:ext>
            </a:extLst>
          </p:cNvPr>
          <p:cNvSpPr txBox="1"/>
          <p:nvPr/>
        </p:nvSpPr>
        <p:spPr>
          <a:xfrm>
            <a:off x="5932601" y="2539011"/>
            <a:ext cx="2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  a   g  i    n   a         i    v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71DC97-52AF-4B42-8DAA-8356F04A59E4}"/>
              </a:ext>
            </a:extLst>
          </p:cNvPr>
          <p:cNvSpPr txBox="1"/>
          <p:nvPr/>
        </p:nvSpPr>
        <p:spPr>
          <a:xfrm>
            <a:off x="3615179" y="3791480"/>
            <a:ext cx="2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u   t    u   r    i          t    i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AAA006-4F0C-4719-9F16-9ED7F91485E6}"/>
              </a:ext>
            </a:extLst>
          </p:cNvPr>
          <p:cNvSpPr txBox="1"/>
          <p:nvPr/>
        </p:nvSpPr>
        <p:spPr>
          <a:xfrm>
            <a:off x="7075464" y="4478167"/>
            <a:ext cx="2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u         t    l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9232F8-EE97-407C-8668-3FBCAAC76A36}"/>
              </a:ext>
            </a:extLst>
          </p:cNvPr>
          <p:cNvSpPr txBox="1"/>
          <p:nvPr/>
        </p:nvSpPr>
        <p:spPr>
          <a:xfrm>
            <a:off x="6077145" y="4782967"/>
            <a:ext cx="2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e         r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C885BC-5058-45A1-ADAB-F8873A9B2557}"/>
              </a:ext>
            </a:extLst>
          </p:cNvPr>
          <p:cNvSpPr txBox="1"/>
          <p:nvPr/>
        </p:nvSpPr>
        <p:spPr>
          <a:xfrm>
            <a:off x="7713652" y="4133448"/>
            <a:ext cx="2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  h   o   c         i    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44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4DC580-5B52-43A6-94F8-1E60C7317C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4820" y="1077256"/>
            <a:ext cx="8818801" cy="47034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7D2622-DFD4-4549-A6E4-0057D63BF50D}"/>
              </a:ext>
            </a:extLst>
          </p:cNvPr>
          <p:cNvSpPr txBox="1"/>
          <p:nvPr/>
        </p:nvSpPr>
        <p:spPr>
          <a:xfrm>
            <a:off x="3921551" y="2828041"/>
            <a:ext cx="189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narow-minded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D60135-7208-4B22-91C0-3F924D76632C}"/>
              </a:ext>
            </a:extLst>
          </p:cNvPr>
          <p:cNvSpPr txBox="1"/>
          <p:nvPr/>
        </p:nvSpPr>
        <p:spPr>
          <a:xfrm>
            <a:off x="6579874" y="3059668"/>
            <a:ext cx="189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rebellious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5346B0-A3C1-4FE5-8F83-CE9157DA5785}"/>
              </a:ext>
            </a:extLst>
          </p:cNvPr>
          <p:cNvSpPr txBox="1"/>
          <p:nvPr/>
        </p:nvSpPr>
        <p:spPr>
          <a:xfrm>
            <a:off x="3425073" y="3969341"/>
            <a:ext cx="189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misunderstood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CCEA35-9C0B-4457-9953-83D6030A94C1}"/>
              </a:ext>
            </a:extLst>
          </p:cNvPr>
          <p:cNvSpPr txBox="1"/>
          <p:nvPr/>
        </p:nvSpPr>
        <p:spPr>
          <a:xfrm>
            <a:off x="4201213" y="4272126"/>
            <a:ext cx="189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poor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97A2B3-F4ED-4CFB-98E1-508F628A2BAC}"/>
              </a:ext>
            </a:extLst>
          </p:cNvPr>
          <p:cNvSpPr txBox="1"/>
          <p:nvPr/>
        </p:nvSpPr>
        <p:spPr>
          <a:xfrm>
            <a:off x="3842995" y="4875042"/>
            <a:ext cx="189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ambitious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15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38592E-BD01-43C3-9D3D-D427AA8E3A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718" y="1556542"/>
            <a:ext cx="10327527" cy="34155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7D38A3-D74A-4469-93DE-0A47D4544A3A}"/>
              </a:ext>
            </a:extLst>
          </p:cNvPr>
          <p:cNvSpPr txBox="1"/>
          <p:nvPr/>
        </p:nvSpPr>
        <p:spPr>
          <a:xfrm>
            <a:off x="6193410" y="2111604"/>
            <a:ext cx="367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5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4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1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2</a:t>
            </a:r>
          </a:p>
          <a:p>
            <a:endParaRPr lang="hr-HR" sz="2400" i="1" dirty="0">
              <a:solidFill>
                <a:srgbClr val="FF0000"/>
              </a:solidFill>
            </a:endParaRPr>
          </a:p>
          <a:p>
            <a:r>
              <a:rPr lang="hr-HR" sz="2400" i="1" dirty="0">
                <a:solidFill>
                  <a:srgbClr val="FF0000"/>
                </a:solidFill>
              </a:rPr>
              <a:t>3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80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A66391-1B4D-4278-8A77-F77603C5E4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818" y="1541524"/>
            <a:ext cx="10474379" cy="33733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EA3C31-6ED1-49C6-9D93-4C0A06A4A21E}"/>
              </a:ext>
            </a:extLst>
          </p:cNvPr>
          <p:cNvSpPr txBox="1"/>
          <p:nvPr/>
        </p:nvSpPr>
        <p:spPr>
          <a:xfrm>
            <a:off x="6372520" y="239440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located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B59856-8A5D-4F8E-95C8-D9D0AEF75EF3}"/>
              </a:ext>
            </a:extLst>
          </p:cNvPr>
          <p:cNvSpPr txBox="1"/>
          <p:nvPr/>
        </p:nvSpPr>
        <p:spPr>
          <a:xfrm>
            <a:off x="1410877" y="3448199"/>
            <a:ext cx="200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air-conditioned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E24ADF-5D9A-4A21-985C-3B3558949F3C}"/>
              </a:ext>
            </a:extLst>
          </p:cNvPr>
          <p:cNvSpPr txBox="1"/>
          <p:nvPr/>
        </p:nvSpPr>
        <p:spPr>
          <a:xfrm>
            <a:off x="5338607" y="34319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cleaned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13A083-C59C-4BCB-B433-F17922C0E376}"/>
              </a:ext>
            </a:extLst>
          </p:cNvPr>
          <p:cNvSpPr txBox="1"/>
          <p:nvPr/>
        </p:nvSpPr>
        <p:spPr>
          <a:xfrm>
            <a:off x="1410878" y="37814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aren’t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replaced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889B1C-3F2B-43AF-B6BE-8E9479CE1C6C}"/>
              </a:ext>
            </a:extLst>
          </p:cNvPr>
          <p:cNvSpPr txBox="1"/>
          <p:nvPr/>
        </p:nvSpPr>
        <p:spPr>
          <a:xfrm>
            <a:off x="1410878" y="41635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entertained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2D2CF5-8EF6-4B32-8DAE-C56169449BC8}"/>
              </a:ext>
            </a:extLst>
          </p:cNvPr>
          <p:cNvSpPr txBox="1"/>
          <p:nvPr/>
        </p:nvSpPr>
        <p:spPr>
          <a:xfrm>
            <a:off x="5949885" y="2747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served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42B819-B553-4BD6-9B8C-AE7400256822}"/>
              </a:ext>
            </a:extLst>
          </p:cNvPr>
          <p:cNvSpPr txBox="1"/>
          <p:nvPr/>
        </p:nvSpPr>
        <p:spPr>
          <a:xfrm>
            <a:off x="4952215" y="307886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organized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54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6F9C21-B034-4010-92B3-2B9E321864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486" y="1557743"/>
            <a:ext cx="10446663" cy="37425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B67C642-5A59-40D1-B034-E5DDDE4354D5}"/>
              </a:ext>
            </a:extLst>
          </p:cNvPr>
          <p:cNvSpPr/>
          <p:nvPr/>
        </p:nvSpPr>
        <p:spPr>
          <a:xfrm>
            <a:off x="9869864" y="4119513"/>
            <a:ext cx="1357459" cy="35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3109EFE-1DD5-4071-B36C-FAF3C3B6A346}"/>
              </a:ext>
            </a:extLst>
          </p:cNvPr>
          <p:cNvSpPr/>
          <p:nvPr/>
        </p:nvSpPr>
        <p:spPr>
          <a:xfrm>
            <a:off x="3489489" y="3663062"/>
            <a:ext cx="1357459" cy="35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C7E2889-331A-4660-BB88-D6434BD8C5FF}"/>
              </a:ext>
            </a:extLst>
          </p:cNvPr>
          <p:cNvSpPr/>
          <p:nvPr/>
        </p:nvSpPr>
        <p:spPr>
          <a:xfrm>
            <a:off x="3132841" y="4033849"/>
            <a:ext cx="2108462" cy="35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A3A7528-120B-41AA-8D59-CF5F6E142A0B}"/>
              </a:ext>
            </a:extLst>
          </p:cNvPr>
          <p:cNvSpPr/>
          <p:nvPr/>
        </p:nvSpPr>
        <p:spPr>
          <a:xfrm>
            <a:off x="8330152" y="3292275"/>
            <a:ext cx="1357459" cy="35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05A7710-217E-4D12-9CB3-A28EFBFE735C}"/>
              </a:ext>
            </a:extLst>
          </p:cNvPr>
          <p:cNvSpPr/>
          <p:nvPr/>
        </p:nvSpPr>
        <p:spPr>
          <a:xfrm>
            <a:off x="3641888" y="2868890"/>
            <a:ext cx="1357459" cy="35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E936A41-5A88-43DD-BBA3-F003AC1F0FFE}"/>
              </a:ext>
            </a:extLst>
          </p:cNvPr>
          <p:cNvSpPr/>
          <p:nvPr/>
        </p:nvSpPr>
        <p:spPr>
          <a:xfrm>
            <a:off x="2132030" y="2498103"/>
            <a:ext cx="1357459" cy="35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14297E6-9B08-4280-B301-53478D56F91D}"/>
              </a:ext>
            </a:extLst>
          </p:cNvPr>
          <p:cNvSpPr/>
          <p:nvPr/>
        </p:nvSpPr>
        <p:spPr>
          <a:xfrm>
            <a:off x="5976594" y="2491014"/>
            <a:ext cx="1203487" cy="35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32E0BFF-1878-4775-B743-DF01B997B1F0}"/>
              </a:ext>
            </a:extLst>
          </p:cNvPr>
          <p:cNvSpPr/>
          <p:nvPr/>
        </p:nvSpPr>
        <p:spPr>
          <a:xfrm>
            <a:off x="1202703" y="3292275"/>
            <a:ext cx="1357459" cy="35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95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DCD82C-9814-42CF-AF86-5801934F11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8368" y="948513"/>
            <a:ext cx="9583482" cy="46110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3DB917-1706-48A4-A006-F4E211A53787}"/>
              </a:ext>
            </a:extLst>
          </p:cNvPr>
          <p:cNvSpPr txBox="1"/>
          <p:nvPr/>
        </p:nvSpPr>
        <p:spPr>
          <a:xfrm>
            <a:off x="2394408" y="2432115"/>
            <a:ext cx="569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 lot of energy is wasted.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8671B4-98B1-44CC-848A-AB8851DF532B}"/>
              </a:ext>
            </a:extLst>
          </p:cNvPr>
          <p:cNvSpPr txBox="1"/>
          <p:nvPr/>
        </p:nvSpPr>
        <p:spPr>
          <a:xfrm>
            <a:off x="2394408" y="3244334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 important question was asked yesterday at the conference.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D30AB3-D9E8-4ACA-951E-F75AC2920F24}"/>
              </a:ext>
            </a:extLst>
          </p:cNvPr>
          <p:cNvSpPr txBox="1"/>
          <p:nvPr/>
        </p:nvSpPr>
        <p:spPr>
          <a:xfrm>
            <a:off x="2394408" y="4066751"/>
            <a:ext cx="569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My car wasn’t repaired.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2D852C-8026-4197-98FA-9AD4BBBA53AF}"/>
              </a:ext>
            </a:extLst>
          </p:cNvPr>
          <p:cNvSpPr txBox="1"/>
          <p:nvPr/>
        </p:nvSpPr>
        <p:spPr>
          <a:xfrm>
            <a:off x="2394408" y="4830117"/>
            <a:ext cx="569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These mobile phones aren’t made in Japan.</a:t>
            </a:r>
          </a:p>
        </p:txBody>
      </p:sp>
    </p:spTree>
    <p:extLst>
      <p:ext uri="{BB962C8B-B14F-4D97-AF65-F5344CB8AC3E}">
        <p14:creationId xmlns:p14="http://schemas.microsoft.com/office/powerpoint/2010/main" xmlns="" val="51519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5A669F-822A-4113-B9B7-E6BE4DA6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381" y="171024"/>
            <a:ext cx="6079994" cy="622977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Rate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 development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Unit</a:t>
            </a:r>
            <a:r>
              <a:rPr lang="hr-HR" dirty="0"/>
              <a:t> 4</a:t>
            </a:r>
            <a:r>
              <a:rPr lang="hr-HR"/>
              <a:t>.</a:t>
            </a:r>
            <a:r>
              <a:rPr lang="hr-HR" i="1"/>
              <a:t>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hr-HR" b="1" i="1" dirty="0"/>
          </a:p>
          <a:p>
            <a:pPr marL="0" indent="0">
              <a:buNone/>
            </a:pPr>
            <a:r>
              <a:rPr lang="hr-HR" sz="2300" dirty="0"/>
              <a:t>Sada mogu…</a:t>
            </a:r>
          </a:p>
          <a:p>
            <a:pPr marL="0" indent="0">
              <a:buNone/>
            </a:pPr>
            <a:r>
              <a:rPr lang="hr-HR" sz="2300" dirty="0"/>
              <a:t>... dati mišljenje o umjetničkom djelu.</a:t>
            </a:r>
          </a:p>
          <a:p>
            <a:pPr marL="0" indent="0">
              <a:buNone/>
            </a:pPr>
            <a:r>
              <a:rPr lang="hr-HR" sz="2300" dirty="0"/>
              <a:t>… upotrijebiti </a:t>
            </a:r>
            <a:r>
              <a:rPr lang="hr-HR" sz="2300" i="1" dirty="0" err="1"/>
              <a:t>relative</a:t>
            </a:r>
            <a:r>
              <a:rPr lang="hr-HR" sz="2300" i="1" dirty="0"/>
              <a:t> </a:t>
            </a:r>
            <a:r>
              <a:rPr lang="hr-HR" sz="2300" i="1" dirty="0" err="1"/>
              <a:t>clauses</a:t>
            </a:r>
            <a:r>
              <a:rPr lang="hr-HR" sz="2300" dirty="0"/>
              <a:t>.</a:t>
            </a:r>
          </a:p>
          <a:p>
            <a:pPr marL="0" indent="0">
              <a:buNone/>
            </a:pPr>
            <a:r>
              <a:rPr lang="hr-HR" sz="2300" dirty="0"/>
              <a:t>… opisati umjetnika </a:t>
            </a:r>
            <a:r>
              <a:rPr lang="hr-HR" sz="2300" dirty="0" err="1"/>
              <a:t>Banksy</a:t>
            </a:r>
            <a:r>
              <a:rPr lang="hr-HR" sz="2300" dirty="0"/>
              <a:t>-a.</a:t>
            </a:r>
          </a:p>
          <a:p>
            <a:pPr marL="0" indent="0">
              <a:buNone/>
            </a:pPr>
            <a:r>
              <a:rPr lang="hr-HR" sz="2300" dirty="0"/>
              <a:t>… sudjelovati u debati na temelju grafita i ulične umjetnosti.</a:t>
            </a:r>
          </a:p>
          <a:p>
            <a:pPr marL="0" indent="0">
              <a:buNone/>
            </a:pPr>
            <a:r>
              <a:rPr lang="hr-HR" sz="2300" dirty="0"/>
              <a:t>… upotrijebiti </a:t>
            </a:r>
            <a:r>
              <a:rPr lang="hr-HR" sz="2300" i="1" dirty="0" err="1"/>
              <a:t>present</a:t>
            </a:r>
            <a:r>
              <a:rPr lang="hr-HR" sz="2300" i="1" dirty="0"/>
              <a:t> </a:t>
            </a:r>
            <a:r>
              <a:rPr lang="hr-HR" sz="2300" i="1" dirty="0" err="1"/>
              <a:t>simple</a:t>
            </a:r>
            <a:r>
              <a:rPr lang="hr-HR" sz="2300" i="1" dirty="0"/>
              <a:t> </a:t>
            </a:r>
            <a:r>
              <a:rPr lang="hr-HR" sz="2300" i="1" dirty="0" err="1"/>
              <a:t>passive</a:t>
            </a:r>
            <a:r>
              <a:rPr lang="hr-HR" sz="2300" dirty="0"/>
              <a:t>.</a:t>
            </a:r>
          </a:p>
          <a:p>
            <a:pPr marL="0" indent="0">
              <a:buNone/>
            </a:pPr>
            <a:r>
              <a:rPr lang="hr-HR" sz="2300" dirty="0"/>
              <a:t>… napisati pitanja za kviz</a:t>
            </a:r>
            <a:r>
              <a:rPr lang="hr-HR" sz="2300" i="1" dirty="0"/>
              <a:t>.</a:t>
            </a:r>
            <a:endParaRPr lang="hr-HR" sz="2300" dirty="0"/>
          </a:p>
          <a:p>
            <a:pPr marL="0" indent="0">
              <a:buNone/>
            </a:pPr>
            <a:r>
              <a:rPr lang="hr-HR" sz="2300" dirty="0"/>
              <a:t>… upotrijebiti </a:t>
            </a:r>
            <a:r>
              <a:rPr lang="hr-HR" sz="2300" i="1" dirty="0"/>
              <a:t>past </a:t>
            </a:r>
            <a:r>
              <a:rPr lang="hr-HR" sz="2300" i="1" dirty="0" err="1"/>
              <a:t>simple</a:t>
            </a:r>
            <a:r>
              <a:rPr lang="hr-HR" sz="2300" i="1" dirty="0"/>
              <a:t> </a:t>
            </a:r>
            <a:r>
              <a:rPr lang="hr-HR" sz="2300" i="1" dirty="0" err="1"/>
              <a:t>passive</a:t>
            </a:r>
            <a:r>
              <a:rPr lang="hr-HR" sz="2300" dirty="0"/>
              <a:t>.</a:t>
            </a:r>
          </a:p>
          <a:p>
            <a:pPr marL="0" indent="0">
              <a:buNone/>
            </a:pPr>
            <a:r>
              <a:rPr lang="hr-HR" sz="2300" dirty="0"/>
              <a:t>… opisati umjetničko remek-djelo.</a:t>
            </a:r>
          </a:p>
          <a:p>
            <a:pPr marL="0" indent="0">
              <a:buNone/>
            </a:pPr>
            <a:r>
              <a:rPr lang="hr-HR" sz="2300" dirty="0"/>
              <a:t>… izložiti prezentaciju o javnoj umjetnosti u mom gradu.</a:t>
            </a:r>
          </a:p>
          <a:p>
            <a:pPr marL="0" indent="0">
              <a:buNone/>
            </a:pPr>
            <a:r>
              <a:rPr lang="hr-HR" sz="2300" dirty="0"/>
              <a:t>… usporediti godišnja doba u Kanadi i u Hrvatskoj.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51268A-8287-4A36-AE5F-E7102A91EB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229225" cy="68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99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197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Unit 4: Self-check 4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129</cp:revision>
  <dcterms:created xsi:type="dcterms:W3CDTF">2021-09-01T06:25:32Z</dcterms:created>
  <dcterms:modified xsi:type="dcterms:W3CDTF">2022-02-16T12:19:01Z</dcterms:modified>
</cp:coreProperties>
</file>